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80" d="100"/>
          <a:sy n="80" d="100"/>
        </p:scale>
        <p:origin x="-1092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88D0C13-8DB8-47DA-8813-C87CCF6BF5B5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8F2526C-5476-463A-B1AB-865DB3DA338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sozissled@yandex.ru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640960" cy="3672407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Всероссийское социологическое исследование </a:t>
            </a:r>
            <a:r>
              <a:rPr lang="ru-R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вовлеченности </a:t>
            </a: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b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занятия по </a:t>
            </a:r>
            <a:r>
              <a:rPr lang="ru-R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 (дисциплине) </a:t>
            </a: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</a:t>
            </a:r>
            <a: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культура»</a:t>
            </a:r>
            <a:br>
              <a:rPr lang="ru-R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FFFF00"/>
                </a:solidFill>
                <a:latin typeface="+mn-lt"/>
              </a:rPr>
              <a:t/>
            </a:r>
            <a:br>
              <a:rPr lang="ru-RU" sz="2000" dirty="0">
                <a:solidFill>
                  <a:srgbClr val="FFFF00"/>
                </a:solidFill>
                <a:latin typeface="+mn-lt"/>
              </a:rPr>
            </a:b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рекомендации</a:t>
            </a:r>
            <a:b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социологического исследования</a:t>
            </a:r>
            <a:b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Вологодской области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869160"/>
            <a:ext cx="4752528" cy="1296144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sz="1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Грудинина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Оксана Альбертовна,</a:t>
            </a:r>
            <a:b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менеджмента качества в образовании</a:t>
            </a:r>
          </a:p>
          <a:p>
            <a:pPr algn="l">
              <a:lnSpc>
                <a:spcPct val="120000"/>
              </a:lnSpc>
            </a:pP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АОУ ВО ДПО «Вологодский институт развития образования»</a:t>
            </a:r>
            <a:endParaRPr lang="ru-RU" sz="1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1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53650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компьютеризированной учебной аудитории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доступом в Интернет;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проводить анкетирование на занятиях по физической культуре;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прохождения анкетирования каждому студенту должно быть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предоставлено отдельное рабочее место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оборудованное персональным компьютером /ноутбуком с выходом в Интернет;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ограничивать время работы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с электронной опросной формой;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едопустимо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вмешиваться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 заполнения студентами анкет, торопить студентов. Если у студентов возникают трудности при заполнении, им должны быть даны необходимые разъяснения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анкетирования в электронной опросной форме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следующие рекомендации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профессиональных образовательных организаций</a:t>
            </a:r>
            <a:endParaRPr lang="ru-RU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81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необходимого количества бланков анкет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 классным руководителей (куратором) учащихся (студентов)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(студентов)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классному руководителю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(куратору) необходимо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внести ответы из заполненных анкет в электронную опросную форму для учащихся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(студентов)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соответствующем сайте.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внесения ответов из анкеты требуется отметить в электронной опросной форме все ответы, отмеченные на бланке, и сохранить результаты, нажав на кнопку «Готово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анкеты заполняется отдельная электронная опросная форма.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раздаточного (бланкового) анкетирования среди учащихся (студентов):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10445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во время классного часа;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раздача анкет учащимся для самостоятельного заполнения во внеурочное время;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ограничивать время работы учащихся с анкетой;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едопустимо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вмешиваться в процесс заполнения учащимися анкет, торопить учащихся. Если у учащихся возникают трудности при заполнении, им должна быть оказана помощь. Также учащимся нужно помочь выбрать регион проживания.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раздаточного (бланкового) анкетирования следует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следующие рекомендации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общеобразовательных организаций</a:t>
            </a:r>
            <a:endParaRPr lang="ru-RU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4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10445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проводить анкетирование на занятиях по физической культуре;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раздача анкет студентам для самостоятельного заполнения во внеурочное время;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ограничивать время работы студентов с анкетой;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едопустимо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вмешиваться в процесс заполнения студентами анкет, торопить студентов. Если у студентов возникают трудности при заполнении, им должны быть даны необходимые разъяснения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раздаточного (бланкового) анкетирования следует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следующие рекомендации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профессиональных образовательных организаций</a:t>
            </a:r>
            <a:endParaRPr lang="ru-RU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5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свободное время заполнение родителями (законными представителями) электронной опросной формы для родителей на соответствующем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сайте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электронного анкетирования на родительском собрании.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раздаточного (бланкового) анкетирования на родительском собрании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классному руководителю необходимо внести ответы из заполненных анкет в электронную опросную форму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проведения анкетирования родителей (законных представителей):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5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семьи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заполнения анкеты одним из родителей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желании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пройти анкетирование могут оба родителя;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аждый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 должен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заполнять анкету от своего лица, а не от семьи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целом, т.е. выражать собственное мнение;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семье более одного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школьного возраста, участвующего в анкетировании,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заполняется родителем на каждого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отдельно.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анкетирования среди родителей (законных представителей) следует учесть: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7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муниципального координатора в рамках организации и проведении социологического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общеобразовательных организациях: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общеобразовательных организаций муниципального района о проведении социологического исследования;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организационной схемы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социологического исследования на территории муниципального района;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сводной заявки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участие общеобразовательных организаций муниципального района в социологическом исследовании и направление ее в АОУ ВО ДПО «Вологодский институт развития образования»;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 ответственных организаторов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в общеобразовательных организациях о проведении социологического исследования;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регистрацией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общеобразовательных организаций муниципального района, участвующих в социологическом исследовании;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сроков;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содействия и консультирование ответственных организаторов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в общеобразовательных организациях по вопросам связанным с организацией социологического исследования.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функций между участниками социологического исследования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1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ответственного организатора проведения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заявки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участие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в социологическом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исследовании и направление ее муниципальному координатору - в ОО, ВИРО -  в ПОО;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общеобразовательной 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соответствующем сайте;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классных руководителей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(кураторов)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социологического исследования, ознакомление их с анкетами для учащихся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(студентов)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с электронными опросными формами;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регистрацией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участников общеобразовательной организации, участвующей в социологическом исследовании;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координация проведения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 учащихся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(студентов)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установленных сроков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содействия и консультирование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классных руководителей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(кураторов)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связанным с организацией социологического исследования;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контроля за своевременным заполнением электронных опросных форм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проведения раздаточного (бланкового) анкетирования.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функций между участниками социологического исследования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классного руководителя в рамках организации и проведении социологического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общеобразовательных организациях)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родителей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(законных представителей) о проведении социологического исследования;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учащихся и родителей (законных представителей) перед началом проведения анкетирования;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анкетирования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и родителей (законных представителей);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занесение ответов из бланков в электронные опросные формы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проведения общеобразовательной организацией раздаточного (бланкового) анкетирования.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функций между участниками социологического исследования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0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кураторов в рамках организации и проведении социологического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профессиональных образовательных организациях)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студентов о проведении социологического исследования;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студентов перед началом проведения анкетирования;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анкетирования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занесение ответов из бланков в электронные опросные формы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проведения образовательной организацией раздаточного (бланкового) анкетирования.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функций между участниками социологического исследования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1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Вологодской области в рамках социологического исследования формируются две группы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участников: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607313" cy="154189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федерального уровня (федеральная выборка)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716016" y="2780928"/>
            <a:ext cx="3599256" cy="18722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уровня (региональная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выборка)</a:t>
            </a:r>
          </a:p>
        </p:txBody>
      </p:sp>
      <p:cxnSp>
        <p:nvCxnSpPr>
          <p:cNvPr id="8" name="Прямая со стрелкой 7"/>
          <p:cNvCxnSpPr>
            <a:endCxn id="5" idx="0"/>
          </p:cNvCxnSpPr>
          <p:nvPr/>
        </p:nvCxnSpPr>
        <p:spPr>
          <a:xfrm flipH="1">
            <a:off x="2480312" y="1700808"/>
            <a:ext cx="1803656" cy="97838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499992" y="1700808"/>
            <a:ext cx="1728192" cy="108012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85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068960"/>
            <a:ext cx="7772400" cy="1524000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вопросам, связанным с проблемами, возникшими при регистрации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являющейся участником федерального уровня, следует взаимодействовать с федеральным оператором социологического исследования по адресу электронной почты: fk.imbp-rudn@yandex.ru. В теме письма должно быть указано: «Ошибочная регистрация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школы/СПО».</a:t>
            </a:r>
            <a:endParaRPr lang="ru-RU" sz="2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type="body" idx="1"/>
          </p:nvPr>
        </p:nvSpPr>
        <p:spPr>
          <a:xfrm>
            <a:off x="395536" y="1844824"/>
            <a:ext cx="8352928" cy="939801"/>
          </a:xfrm>
        </p:spPr>
        <p:txBody>
          <a:bodyPr>
            <a:no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консультационной помощи по вопросам подготовки, организации и проведения социологического исследования муниципальному координатору, ответственному организатору проведения 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следует взаимодействовать с ответственными регионального уровня в АОУ ВО ДПО «Вологодский институт развития образования» по адресу электронной почты </a:t>
            </a:r>
            <a:r>
              <a:rPr lang="ru-RU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sozissled@yandex.ru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13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социологического исследования используется сайт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www.fk.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mbp-rudn.ru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анкетирования учащихся и их родителей (законных представителей):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«Я школьник»,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подразделы «3–4 классы», «5–7 классы», «8–9 классы», «10–11 классы» – содержит электронные опросные формы для учащихся,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дифференцированные по возрастным группам;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«Я родитель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содержит электронные опросные формы для родителей и бланки анкет для учащихся в формате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ознакомления);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«Я педагог»,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 «Общее образование» – содержит электронную форму регистрации образовательной организации, инструкцию по проведению социологического исследования и бланки анкет для учащихся и родителей в формате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ознакомления и, в случае проведения в раздаточной форме, распечатки).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387786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образовательной 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ответственным за проведение социологического исследования: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Заполнить электронную форму регистрации на сайте (раздел «Я педагог», подраздел «Общее образование»).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Нажать на кнопку «Готово» (если регистрация прошла успешно, на экране появится сообщение: «Спасибо, образовательная организация зарегистрирована»; если после нажатия на кнопку «Готово» данное сообщение не появилось, форму необходимо заполнить повторно).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 форму были внесены ошибочные сведения или образовательную организацию зарегистрировали несколько раз, необходимо незамедлительно сообщить об этом по электронной почте: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imbp-rudn@yandex.ru, указав в теме письма: «Ошибочная регистрация школы».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71228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классных руководителей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к проведению анкетирования учащихся и их родителей (законных представителей):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инструкцией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социологического исследования, бланками анкет для учащихся и родителей (раздел «Я педагог», подраздел «Общее образование»).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анкетирования учащихся каждого класса должна быть использована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соответствующая анкета: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анкета для учащихся 3–4 классов;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анкета для учащихся 5–7 классов;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анкета для учащихся 8–9 классов;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анкета для учащихся 10–11 классов;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электронной опросной формой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 «Я школьник», подраздел для соответствующего класса):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выбрать ответ на первый вопрос в электронной опросной форме для ознакомления с вопросами для учащихся и нажать на кнопку «Продолжить»; далее при ознакомлении опросная форма не заполняется, кнопка «Готово» в конце не нажимается.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293360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Электронное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учащихся: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заполнение каждым учащимся электронной опросной формы на сайте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www.fk.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mbp-rudn.ru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"Я школьник", подраздел для соответствующего класса.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Электронное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родителей (законных представителей):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заполнение каждым родителем электронной опросной формы на сайте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www.fk.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mbp-rudn.ru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"Я родитель".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2817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Раздаточное (бланковое) анкетирование учащихся: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каждым учащимся заранее распечатанных бланков анкеты, размещенных на сайте (раздел «Я педагог», подраздел «Общее образование»).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раздаточного анкетирования классному руководителю необходимо внести ответы из заполненных анкет в электронную опросную форму на сайте (раздел «Я школьник», подраздел для соответствующего класса.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Раздаточное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(бланковое) анкетирование родителей (законных представителей):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каждым родителем заранее распечатанных бланков анкеты, размещенных на сайте (раздел «Я педагог», подраздел «Общее образование»).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раздаточного анкетирования классному руководителю необходимо внести ответы из заполненных анкет в электронную опросную форму на сайте (раздел «Я родитель»).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28636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социологического исследования используется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www.fk.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mbp-rudn.ru.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анкетирования студентов, осваивающих образовательные программы среднего профессионального образования: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«Я студент», подраздел «Колледж и техникум» – содержит электронную опросную форму для студентов;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«Я педагог», подраздел «Среднее профессиональное образование» – содержит электронную форму регистрации образовательной организации, инструкцию по проведению социологического исследования и бланк анкеты для студентов в формате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ознакомления и, в случае проведения анкетирования в раздаточной форме, распечатки).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образовательных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181643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 организации ответственным за проведение социологического исследования: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Заполнить электронную форму регистрации на сайте (раздел «Я педагог», подраздел «Среднее профессиональное образование»).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Нажать на кнопку «Готово» (если регистрация прошла успешно, на экране появится сообщение: «Спасибо, образовательная организация / подразделение зарегистрировано»; если после нажатия на кнопку «Готово» данное сообщение не появилось, форму необходимо заполнить повторно).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 форму были внесены ошибочные сведения или образовательную организацию зарегистрировали несколько раз, необходимо незамедлительно сообщить об этом по электронной почте: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imbp-rudn@yandex.ru, указав в теме письма: «Ошибочная регистрация СПО».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образовательных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8645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Подготовка кураторов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к проведению анкетирования студентов: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инструкцией по проведению социологического исследования, бланками анкет для студентов (раздел «Я педагог», подраздел «Среднее профессиональное образование»);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электронной опросной формой (раздел «Я студент», подраздел «Колледж и техникум»):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выбрать ответ на первый вопрос в электронной опросной форме для ознакомления с вопросами для студентов и нажать на кнопку «Продолжить»; далее при ознакомлении опросная форма не заполняется, кнопка «Готово» в конце не нажимается.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образовательных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169354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Электронное анкетирование: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каждым студентом электронной опросной формы на сайте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www.fk.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mbp-rudn.ru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"Я студент", подраздел "Колледж и техникум"».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Раздаточное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(бланковое) анкетирование: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каждым студентом заранее распечатанных бланков анкеты, размещенных на сайте (раздел «Я педагог», подраздел «Среднее профессиональное образование»).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проведения раздаточного анкетирования куратору необходимо внести ответы из заполненных анкет в электронную опросную форму на сайте (раздел «Я студент», подраздел «Колледж и техникум»).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8328"/>
            <a:ext cx="8892480" cy="125272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сайтом в рамках социологического исследования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образовательных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b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(федеральная выборка)</a:t>
            </a:r>
          </a:p>
        </p:txBody>
      </p:sp>
    </p:spTree>
    <p:extLst>
      <p:ext uri="{BB962C8B-B14F-4D97-AF65-F5344CB8AC3E}">
        <p14:creationId xmlns:p14="http://schemas.microsoft.com/office/powerpoint/2010/main" val="60178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Лица, ответственные за подготовку и проведение социологического исследования: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3528" y="1628800"/>
            <a:ext cx="3822192" cy="6480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51520" y="2276872"/>
            <a:ext cx="3820055" cy="2697163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уровне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ФГАОУ ВО «Российский университет дружбы народов»;</a:t>
            </a:r>
          </a:p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региональном уровне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АОУ ВО ДПО «Вологодский институт развития образования»;</a:t>
            </a:r>
          </a:p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 уровне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муниципальный координатор - ответственный за проведение социологического исследования в общеобразовательных учреждениях на территории муниципального района;</a:t>
            </a:r>
          </a:p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общеобразовательной организации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ответственный организатор проведения в общеобразовательной организации.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427984" y="1412776"/>
            <a:ext cx="4320480" cy="639762"/>
          </a:xfrm>
        </p:spPr>
        <p:txBody>
          <a:bodyPr>
            <a:no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профессиональных образовательных организациях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572000" y="2276872"/>
            <a:ext cx="3822192" cy="2697163"/>
          </a:xfrm>
        </p:spPr>
        <p:txBody>
          <a:bodyPr>
            <a:normAutofit fontScale="85000" lnSpcReduction="20000"/>
          </a:bodyPr>
          <a:lstStyle/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уровне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ФГАОУ ВО «Российский университет дружбы народов»;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региональном уровне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АОУ ВО ДПО «Вологодский институт развития образования»;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профессиональных образовательных организаций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ответственный организатор проведения в образовательных организациях.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4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132856"/>
            <a:ext cx="8280920" cy="3450696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заполнение электронных опросных форм;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раздаточное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(бланковое) анкетирование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заполнение бумажных бланков анкет с последующим занесением ответов из каждой анкеты в электронные опросные формы (при невозможности проведения электронного анкетирования).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социологического исследования возможны два варианта проведения анкетирования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72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социологического исследования предусмотрены следующие анкеты: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3822192" cy="63976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23528" y="1916832"/>
            <a:ext cx="3820055" cy="3672408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учащихся, допущенных к практическим занятиям на уроках физической культуры, и их родителей (законных представителей);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учащихся, не допущенных к практическим занятиям на уроках физической культуры (освобожденных от практических занятий), и их родителей (законных представителей).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572000" y="1124744"/>
            <a:ext cx="4320480" cy="783778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профессиональных образовательных организациях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788024" y="1988840"/>
            <a:ext cx="3822192" cy="3240360"/>
          </a:xfrm>
        </p:spPr>
        <p:txBody>
          <a:bodyPr>
            <a:normAutofit fontScale="85000" lnSpcReduction="20000"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студентов, посещающих обязательные учебные занятия по физкультуре в группах, не разделенных по видам спорта;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студентов, посещающих обязательные учебные занятия по физкультуре в секциях или группах по виду спорта;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студентов, не допущенных к практическим занятиям по физической культуре (освобожденных от практических занятий).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6422" y="5576171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заполнении электронной опросной формы выбор нужной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анкеты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 после ответа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учащегося (студента) и родителя.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раздаточного (бланкового)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бланки анкет. </a:t>
            </a:r>
          </a:p>
        </p:txBody>
      </p:sp>
    </p:spTree>
    <p:extLst>
      <p:ext uri="{BB962C8B-B14F-4D97-AF65-F5344CB8AC3E}">
        <p14:creationId xmlns:p14="http://schemas.microsoft.com/office/powerpoint/2010/main" val="378624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104456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ответственных за проведение социологического исследования.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информации об участниках социологического исследования, формирование заявки.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участников социологического исследования.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участников социологического исследования с инструктивно-методическими материалами, регламентирующими проведение исследования, с анкетами.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образовательной организацией варианта проведения анкетирования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социологического </a:t>
            </a:r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5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104456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направлено 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примерных образовательных программ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(дисциплине) «Физическая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культура», приведение их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возможностями и потребностями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(студентов),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преподавания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предмета в образовательном пространстве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проводится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во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научным коллективом, в состав которого входят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возрастных особенностей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нкетирование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анонимным,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полученная информация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конфиденциальна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будет использована в обобщенном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анкетирования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будут оцениваться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информировании </a:t>
            </a:r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социологического исследования </a:t>
            </a:r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подчеркнуть: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6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89654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 классным руководителей (куратором) учащихся (студентов)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работы предварительно открыть нужный раздел сайта на ПК –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на доске адрес сайта, на который должны зайти студенты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для ПОО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накомство учащихся (студентов) с инструкциями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(студентов)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заполнения опросной формы каждый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 (студент)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нажать на кнопку «Готово». Если данные сохранены успешно, на экране появится сообщение с благодарностью за участие в исследовании. Если после нажатия на кнопку «Готово» данное сообщение не появилось, опросную электронную форму необходимо заполнить еще раз. Повторное заполнение электронной опросной формы учащимся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(студентами) 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успешного сохранения данных не допускается.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анкетирования учащихся (студентов) в электронной опросной форме: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51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10445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классного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компьютеризированном классном помещении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доступом в Интернет;</a:t>
            </a: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прохождения анкетирования каждому учащемуся должно быть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предоставлено отдельное рабочее место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оборудованное персональным компьютером /ноутбуком с выходом в Интернет;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ограничивать время работы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с электронной опросной формой;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едопустимо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вмешиваться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 заполнения учащимися анкет, торопить учащихся. Если у учащихся возникают трудности при заполнении, им должна быть оказана помощь.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анкетирования в электронной опросной форме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следующие рекомендации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общеобразовательных организаций</a:t>
            </a:r>
            <a:endParaRPr lang="ru-RU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82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1715</Words>
  <Application>Microsoft Office PowerPoint</Application>
  <PresentationFormat>Экран (4:3)</PresentationFormat>
  <Paragraphs>190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Волна</vt:lpstr>
      <vt:lpstr>Всероссийское социологическое исследование вовлеченности обучающихся в занятия по предмету (дисциплине)  «Физическая культура»  Общие рекомендации по проведению социологического исследования на территории Вологодской области</vt:lpstr>
      <vt:lpstr>На территории Вологодской области в рамках социологического исследования формируются две группы участников:</vt:lpstr>
      <vt:lpstr>Лица, ответственные за подготовку и проведение социологического исследования: </vt:lpstr>
      <vt:lpstr>При проведении социологического исследования возможны два варианта проведения анкетирования:</vt:lpstr>
      <vt:lpstr>В рамках социологического исследования предусмотрены следующие анкеты: </vt:lpstr>
      <vt:lpstr>Подготовительный этап социологического исследования:</vt:lpstr>
      <vt:lpstr>При информировании участников социологического исследования важно подчеркнуть:</vt:lpstr>
      <vt:lpstr>Проведение анкетирования учащихся (студентов) в электронной опросной форме:</vt:lpstr>
      <vt:lpstr>При проведении анкетирования в электронной опросной форме следует учесть следующие рекомендации: для общеобразовательных организаций</vt:lpstr>
      <vt:lpstr>При проведении анкетирования в электронной опросной форме следует учесть следующие рекомендации: для профессиональных образовательных организаций</vt:lpstr>
      <vt:lpstr>Проведение раздаточного (бланкового) анкетирования среди учащихся (студентов):</vt:lpstr>
      <vt:lpstr>При проведении раздаточного (бланкового) анкетирования следует учесть следующие рекомендации: для общеобразовательных организаций</vt:lpstr>
      <vt:lpstr>При проведении раздаточного (бланкового) анкетирования следует учесть следующие рекомендации: для профессиональных образовательных организаций</vt:lpstr>
      <vt:lpstr>Варианты проведения анкетирования родителей (законных представителей):</vt:lpstr>
      <vt:lpstr>При проведении анкетирования среди родителей (законных представителей) следует учесть:</vt:lpstr>
      <vt:lpstr>Распределение функций между участниками социологического исследования</vt:lpstr>
      <vt:lpstr>Распределение функций между участниками социологического исследования</vt:lpstr>
      <vt:lpstr>Распределение функций между участниками социологического исследования</vt:lpstr>
      <vt:lpstr>Распределение функций между участниками социологического исследования</vt:lpstr>
      <vt:lpstr>По вопросам, связанным с проблемами, возникшими при регистрации образовательной организации, являющейся участником федерального уровня, следует взаимодействовать с федеральным оператором социологического исследования по адресу электронной почты: fk.imbp-rudn@yandex.ru. В теме письма должно быть указано: «Ошибочная регистрация школы/СПО».</vt:lpstr>
      <vt:lpstr>Работа с сайтом в рамках социологического исследования в общеобразовательных организациях (федеральная выборка)</vt:lpstr>
      <vt:lpstr>Работа с сайтом в рамках социологического исследования в общеобразовательных организациях (федеральная выборка)</vt:lpstr>
      <vt:lpstr>Работа с сайтом в рамках социологического исследования в общеобразовательных организациях (федеральная выборка)</vt:lpstr>
      <vt:lpstr>Работа с сайтом в рамках социологического исследования в общеобразовательных организациях (федеральная выборка)</vt:lpstr>
      <vt:lpstr>Работа с сайтом в рамках социологического исследования в общеобразовательных организациях (федеральная выборка)</vt:lpstr>
      <vt:lpstr>Работа с сайтом в рамках социологического исследования в профессиональных образовательных организациях (федеральная выборка)</vt:lpstr>
      <vt:lpstr>Работа с сайтом в рамках социологического исследования в профессиональных образовательных организациях (федеральная выборка)</vt:lpstr>
      <vt:lpstr>Работа с сайтом в рамках социологического исследования в профессиональных образовательных организациях (федеральная выборка)</vt:lpstr>
      <vt:lpstr>Работа с сайтом в рамках социологического исследования в профессиональных образовательных организациях (федеральная выборка)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схема проведения стартовой диагностики</dc:title>
  <dc:creator>User</dc:creator>
  <cp:lastModifiedBy>viro23</cp:lastModifiedBy>
  <cp:revision>84</cp:revision>
  <dcterms:created xsi:type="dcterms:W3CDTF">2015-11-12T09:39:03Z</dcterms:created>
  <dcterms:modified xsi:type="dcterms:W3CDTF">2016-02-09T13:21:09Z</dcterms:modified>
</cp:coreProperties>
</file>